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6858000" cy="5761038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45"/>
    <p:restoredTop sz="94647"/>
  </p:normalViewPr>
  <p:slideViewPr>
    <p:cSldViewPr snapToGrid="0" snapToObjects="1">
      <p:cViewPr varScale="1">
        <p:scale>
          <a:sx n="184" d="100"/>
          <a:sy n="184" d="100"/>
        </p:scale>
        <p:origin x="14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942837"/>
            <a:ext cx="5829300" cy="2005695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025879"/>
            <a:ext cx="5143500" cy="139091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696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934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06722"/>
            <a:ext cx="1478756" cy="48822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06722"/>
            <a:ext cx="4350544" cy="488221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0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498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436261"/>
            <a:ext cx="5915025" cy="239643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3855363"/>
            <a:ext cx="5915025" cy="126022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42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533609"/>
            <a:ext cx="2914650" cy="36553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533609"/>
            <a:ext cx="2914650" cy="36553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85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06723"/>
            <a:ext cx="5915025" cy="1113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412255"/>
            <a:ext cx="2901255" cy="69212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104379"/>
            <a:ext cx="2901255" cy="30952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412255"/>
            <a:ext cx="2915543" cy="69212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104379"/>
            <a:ext cx="2915543" cy="30952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8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95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50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84069"/>
            <a:ext cx="2211884" cy="1344242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829484"/>
            <a:ext cx="3471863" cy="409407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728311"/>
            <a:ext cx="2211884" cy="320191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16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84069"/>
            <a:ext cx="2211884" cy="1344242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829484"/>
            <a:ext cx="3471863" cy="409407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728311"/>
            <a:ext cx="2211884" cy="320191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14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06723"/>
            <a:ext cx="5915025" cy="1113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533609"/>
            <a:ext cx="5915025" cy="3655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5339630"/>
            <a:ext cx="1543050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66AC5-7537-B24E-8D5F-9453859E8C5F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5339630"/>
            <a:ext cx="2314575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5339630"/>
            <a:ext cx="1543050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B0931-E49A-B24B-906B-911F0FD27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19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242A5FA0-2487-CF40-B532-949067B401DE}"/>
              </a:ext>
            </a:extLst>
          </p:cNvPr>
          <p:cNvGrpSpPr/>
          <p:nvPr/>
        </p:nvGrpSpPr>
        <p:grpSpPr>
          <a:xfrm>
            <a:off x="3626970" y="11656"/>
            <a:ext cx="3064481" cy="3011757"/>
            <a:chOff x="6721074" y="74492"/>
            <a:chExt cx="3064481" cy="3011757"/>
          </a:xfrm>
        </p:grpSpPr>
        <p:pic>
          <p:nvPicPr>
            <p:cNvPr id="50" name="Picture 49" descr="CircleSmash.png">
              <a:extLst>
                <a:ext uri="{FF2B5EF4-FFF2-40B4-BE49-F238E27FC236}">
                  <a16:creationId xmlns:a16="http://schemas.microsoft.com/office/drawing/2014/main" id="{8DA2A0D1-5388-3C41-923D-E3F83923C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103180">
              <a:off x="6729932" y="65634"/>
              <a:ext cx="3011757" cy="3029473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AE862BD7-2EE4-6943-9E2B-0218D2AD3D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3616732">
              <a:off x="9221607" y="35927"/>
              <a:ext cx="506466" cy="621431"/>
            </a:xfrm>
            <a:prstGeom prst="rect">
              <a:avLst/>
            </a:prstGeom>
          </p:spPr>
        </p:pic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BC278025-76D5-6441-80E8-85CD2C853481}"/>
                </a:ext>
              </a:extLst>
            </p:cNvPr>
            <p:cNvCxnSpPr/>
            <p:nvPr/>
          </p:nvCxnSpPr>
          <p:spPr>
            <a:xfrm flipV="1">
              <a:off x="7507093" y="1630651"/>
              <a:ext cx="694267" cy="681868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stealth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CB5E182-D3CB-AC4A-AF68-13646BDE23A0}"/>
                </a:ext>
              </a:extLst>
            </p:cNvPr>
            <p:cNvSpPr txBox="1"/>
            <p:nvPr/>
          </p:nvSpPr>
          <p:spPr>
            <a:xfrm rot="18966113">
              <a:off x="6854118" y="1545871"/>
              <a:ext cx="19570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Light direction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224A947-F67C-1743-9D8A-DA3B06DA51F7}"/>
              </a:ext>
            </a:extLst>
          </p:cNvPr>
          <p:cNvGrpSpPr/>
          <p:nvPr/>
        </p:nvGrpSpPr>
        <p:grpSpPr>
          <a:xfrm>
            <a:off x="-41889" y="-28189"/>
            <a:ext cx="3301835" cy="3278451"/>
            <a:chOff x="3521972" y="138647"/>
            <a:chExt cx="3032373" cy="3010897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051291E1-C362-8641-B900-5FADB50CFBA4}"/>
                </a:ext>
              </a:extLst>
            </p:cNvPr>
            <p:cNvGrpSpPr/>
            <p:nvPr/>
          </p:nvGrpSpPr>
          <p:grpSpPr>
            <a:xfrm>
              <a:off x="3856486" y="189904"/>
              <a:ext cx="2697859" cy="2959640"/>
              <a:chOff x="3723884" y="2797338"/>
              <a:chExt cx="2697859" cy="2959640"/>
            </a:xfrm>
          </p:grpSpPr>
          <p:pic>
            <p:nvPicPr>
              <p:cNvPr id="57" name="Picture 56" descr="SquareSmash.png">
                <a:extLst>
                  <a:ext uri="{FF2B5EF4-FFF2-40B4-BE49-F238E27FC236}">
                    <a16:creationId xmlns:a16="http://schemas.microsoft.com/office/drawing/2014/main" id="{17C21D87-7AA5-A545-AB3B-E012563661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23884" y="2797338"/>
                <a:ext cx="2697859" cy="2689062"/>
              </a:xfrm>
              <a:prstGeom prst="rect">
                <a:avLst/>
              </a:prstGeom>
            </p:spPr>
          </p:pic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E24DEF07-D20C-4742-9DB7-4E74DA1448DC}"/>
                  </a:ext>
                </a:extLst>
              </p:cNvPr>
              <p:cNvCxnSpPr/>
              <p:nvPr/>
            </p:nvCxnSpPr>
            <p:spPr>
              <a:xfrm flipH="1" flipV="1">
                <a:off x="4744153" y="4165659"/>
                <a:ext cx="717541" cy="775546"/>
              </a:xfrm>
              <a:prstGeom prst="straightConnector1">
                <a:avLst/>
              </a:prstGeom>
              <a:ln w="38100">
                <a:solidFill>
                  <a:srgbClr val="0432FF"/>
                </a:solidFill>
                <a:tailEnd type="stealth" w="med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3528C901-4FBF-7F45-8491-27CBFD6ACB96}"/>
                  </a:ext>
                </a:extLst>
              </p:cNvPr>
              <p:cNvSpPr txBox="1"/>
              <p:nvPr/>
            </p:nvSpPr>
            <p:spPr>
              <a:xfrm rot="2777697">
                <a:off x="4684310" y="4637122"/>
                <a:ext cx="1957052" cy="282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Light direction</a:t>
                </a:r>
              </a:p>
            </p:txBody>
          </p:sp>
        </p:grp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08A146F6-CE20-074F-B038-D3F3B9865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8275030">
              <a:off x="3521972" y="138647"/>
              <a:ext cx="506466" cy="621431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3338054-7828-9E45-99E5-3CE90BC20454}"/>
              </a:ext>
            </a:extLst>
          </p:cNvPr>
          <p:cNvGrpSpPr/>
          <p:nvPr/>
        </p:nvGrpSpPr>
        <p:grpSpPr>
          <a:xfrm>
            <a:off x="317258" y="3084386"/>
            <a:ext cx="2940330" cy="2668522"/>
            <a:chOff x="3976634" y="2964702"/>
            <a:chExt cx="4088027" cy="3893297"/>
          </a:xfrm>
        </p:grpSpPr>
        <p:pic>
          <p:nvPicPr>
            <p:cNvPr id="61" name="Picture 60" descr="KilobotAngle90.pdf">
              <a:extLst>
                <a:ext uri="{FF2B5EF4-FFF2-40B4-BE49-F238E27FC236}">
                  <a16:creationId xmlns:a16="http://schemas.microsoft.com/office/drawing/2014/main" id="{3EF6E6E4-5C8E-524F-91FA-2671B2BB8E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976634" y="2964702"/>
              <a:ext cx="4088027" cy="3893297"/>
            </a:xfrm>
            <a:prstGeom prst="rect">
              <a:avLst/>
            </a:prstGeom>
          </p:spPr>
        </p:pic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B33987E7-7619-E342-B8D2-5394D8167F80}"/>
                </a:ext>
              </a:extLst>
            </p:cNvPr>
            <p:cNvCxnSpPr/>
            <p:nvPr/>
          </p:nvCxnSpPr>
          <p:spPr>
            <a:xfrm flipH="1" flipV="1">
              <a:off x="5787571" y="4481285"/>
              <a:ext cx="1088571" cy="1342572"/>
            </a:xfrm>
            <a:prstGeom prst="line">
              <a:avLst/>
            </a:prstGeom>
            <a:ln w="38100" cmpd="sng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CB91B45-C9C2-F248-9926-F1DD37812CA2}"/>
                </a:ext>
              </a:extLst>
            </p:cNvPr>
            <p:cNvCxnSpPr/>
            <p:nvPr/>
          </p:nvCxnSpPr>
          <p:spPr>
            <a:xfrm flipH="1">
              <a:off x="5787572" y="3447143"/>
              <a:ext cx="1088570" cy="1070428"/>
            </a:xfrm>
            <a:prstGeom prst="line">
              <a:avLst/>
            </a:prstGeom>
            <a:ln w="38100" cmpd="sng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7667F14-D7B0-294C-BC04-4CC214948035}"/>
                </a:ext>
              </a:extLst>
            </p:cNvPr>
            <p:cNvCxnSpPr/>
            <p:nvPr/>
          </p:nvCxnSpPr>
          <p:spPr>
            <a:xfrm flipV="1">
              <a:off x="6876142" y="3447143"/>
              <a:ext cx="0" cy="23767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FBE13A27-D771-D44E-80F8-C5B430996165}"/>
                </a:ext>
              </a:extLst>
            </p:cNvPr>
            <p:cNvSpPr/>
            <p:nvPr/>
          </p:nvSpPr>
          <p:spPr>
            <a:xfrm>
              <a:off x="6282870" y="5061855"/>
              <a:ext cx="1186543" cy="1233715"/>
            </a:xfrm>
            <a:prstGeom prst="arc">
              <a:avLst>
                <a:gd name="adj1" fmla="val 13149288"/>
                <a:gd name="adj2" fmla="val 16170489"/>
              </a:avLst>
            </a:prstGeom>
            <a:ln w="38100" cmpd="sng"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50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F8B71E7-9A2F-7E4E-86D2-4C38E736F1DA}"/>
                </a:ext>
              </a:extLst>
            </p:cNvPr>
            <p:cNvSpPr txBox="1"/>
            <p:nvPr/>
          </p:nvSpPr>
          <p:spPr>
            <a:xfrm>
              <a:off x="4034903" y="6019124"/>
              <a:ext cx="2884145" cy="449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"/>
                  <a:cs typeface="Calibri" panose="020F0502020204030204" pitchFamily="34" charset="0"/>
                </a:rPr>
                <a:t>angle of repose α ~ 43°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BF3945A7-5F28-D543-8F29-0DA1527E285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922" t="8251" r="13153" b="24887"/>
          <a:stretch/>
        </p:blipFill>
        <p:spPr>
          <a:xfrm>
            <a:off x="3502751" y="4454178"/>
            <a:ext cx="3207752" cy="129873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F33CC9C-DF41-DB45-B6FE-FD2026E69D0F}"/>
              </a:ext>
            </a:extLst>
          </p:cNvPr>
          <p:cNvCxnSpPr>
            <a:cxnSpLocks/>
          </p:cNvCxnSpPr>
          <p:nvPr/>
        </p:nvCxnSpPr>
        <p:spPr>
          <a:xfrm>
            <a:off x="447094" y="5002937"/>
            <a:ext cx="1213529" cy="0"/>
          </a:xfrm>
          <a:prstGeom prst="straightConnector1">
            <a:avLst/>
          </a:prstGeom>
          <a:ln w="38100">
            <a:solidFill>
              <a:srgbClr val="0432FF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764DAC5-E10E-6843-915C-DE7541E6E75F}"/>
              </a:ext>
            </a:extLst>
          </p:cNvPr>
          <p:cNvSpPr txBox="1"/>
          <p:nvPr/>
        </p:nvSpPr>
        <p:spPr>
          <a:xfrm>
            <a:off x="359168" y="4615568"/>
            <a:ext cx="2130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Light direction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E062BC1-7A62-2C48-B1F7-45DD96F6F18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" t="17415" r="4203" b="25720"/>
          <a:stretch/>
        </p:blipFill>
        <p:spPr>
          <a:xfrm>
            <a:off x="3502753" y="3084389"/>
            <a:ext cx="3207753" cy="1180621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FC7633D-1CFC-9E44-BAB5-426C1EDE43D5}"/>
              </a:ext>
            </a:extLst>
          </p:cNvPr>
          <p:cNvCxnSpPr>
            <a:cxnSpLocks/>
          </p:cNvCxnSpPr>
          <p:nvPr/>
        </p:nvCxnSpPr>
        <p:spPr>
          <a:xfrm>
            <a:off x="6626672" y="3104153"/>
            <a:ext cx="0" cy="1141086"/>
          </a:xfrm>
          <a:prstGeom prst="straightConnector1">
            <a:avLst/>
          </a:prstGeom>
          <a:ln w="38100">
            <a:solidFill>
              <a:srgbClr val="0000FF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4EAD967-EA90-EF4B-AAEC-70869A571FB9}"/>
              </a:ext>
            </a:extLst>
          </p:cNvPr>
          <p:cNvCxnSpPr>
            <a:cxnSpLocks/>
          </p:cNvCxnSpPr>
          <p:nvPr/>
        </p:nvCxnSpPr>
        <p:spPr>
          <a:xfrm>
            <a:off x="6626672" y="4702445"/>
            <a:ext cx="0" cy="802196"/>
          </a:xfrm>
          <a:prstGeom prst="straightConnector1">
            <a:avLst/>
          </a:prstGeom>
          <a:ln w="38100">
            <a:solidFill>
              <a:srgbClr val="0000FF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B02F203-9AB0-CC43-8264-51A802CE664D}"/>
              </a:ext>
            </a:extLst>
          </p:cNvPr>
          <p:cNvSpPr txBox="1"/>
          <p:nvPr/>
        </p:nvSpPr>
        <p:spPr>
          <a:xfrm>
            <a:off x="5043055" y="3150026"/>
            <a:ext cx="1576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1.0 gravity force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0CC509-0CF9-9948-9788-7C13FACF74CE}"/>
              </a:ext>
            </a:extLst>
          </p:cNvPr>
          <p:cNvSpPr txBox="1"/>
          <p:nvPr/>
        </p:nvSpPr>
        <p:spPr>
          <a:xfrm>
            <a:off x="3394364" y="4191366"/>
            <a:ext cx="3386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varying angle of attack: 90° 75° 60° 45° 30°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F5BCC71-2E28-6F42-BE58-4A8DBCFB18DC}"/>
              </a:ext>
            </a:extLst>
          </p:cNvPr>
          <p:cNvSpPr txBox="1"/>
          <p:nvPr/>
        </p:nvSpPr>
        <p:spPr>
          <a:xfrm>
            <a:off x="3666732" y="3175351"/>
            <a:ext cx="16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/>
                <a:cs typeface="Calibri" panose="020F0502020204030204" pitchFamily="34" charset="0"/>
              </a:rPr>
              <a:t>α ~ 50°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B5BE160-3CFD-FE4D-B421-6AC8E7BCBF5A}"/>
              </a:ext>
            </a:extLst>
          </p:cNvPr>
          <p:cNvSpPr txBox="1"/>
          <p:nvPr/>
        </p:nvSpPr>
        <p:spPr>
          <a:xfrm>
            <a:off x="3651646" y="4503999"/>
            <a:ext cx="1464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/>
                <a:cs typeface="Calibri" panose="020F0502020204030204" pitchFamily="34" charset="0"/>
              </a:rPr>
              <a:t>α ~ 63°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0D541AA-ACB3-4E4B-9F81-5CF8CD2FFC9A}"/>
              </a:ext>
            </a:extLst>
          </p:cNvPr>
          <p:cNvSpPr txBox="1"/>
          <p:nvPr/>
        </p:nvSpPr>
        <p:spPr>
          <a:xfrm>
            <a:off x="5017479" y="4534422"/>
            <a:ext cx="1576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0.7 gravity force</a:t>
            </a:r>
          </a:p>
        </p:txBody>
      </p:sp>
    </p:spTree>
    <p:extLst>
      <p:ext uri="{BB962C8B-B14F-4D97-AF65-F5344CB8AC3E}">
        <p14:creationId xmlns:p14="http://schemas.microsoft.com/office/powerpoint/2010/main" val="3242382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819</TotalTime>
  <Words>42</Words>
  <Application>Microsoft Macintosh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Becker, Aaron T</dc:creator>
  <cp:lastModifiedBy>Becker, Aaron T</cp:lastModifiedBy>
  <cp:revision>14</cp:revision>
  <cp:lastPrinted>2018-09-13T11:36:42Z</cp:lastPrinted>
  <dcterms:created xsi:type="dcterms:W3CDTF">2018-09-05T19:06:05Z</dcterms:created>
  <dcterms:modified xsi:type="dcterms:W3CDTF">2018-09-14T20:48:47Z</dcterms:modified>
</cp:coreProperties>
</file>

<file path=docProps/thumbnail.jpeg>
</file>